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6" r:id="rId3"/>
    <p:sldId id="261" r:id="rId4"/>
    <p:sldId id="257" r:id="rId5"/>
    <p:sldId id="265" r:id="rId6"/>
    <p:sldId id="263" r:id="rId7"/>
    <p:sldId id="258" r:id="rId8"/>
    <p:sldId id="268" r:id="rId9"/>
    <p:sldId id="273" r:id="rId10"/>
    <p:sldId id="274" r:id="rId11"/>
    <p:sldId id="269" r:id="rId12"/>
    <p:sldId id="267" r:id="rId13"/>
    <p:sldId id="259" r:id="rId14"/>
    <p:sldId id="275" r:id="rId15"/>
    <p:sldId id="272" r:id="rId16"/>
    <p:sldId id="271" r:id="rId17"/>
    <p:sldId id="270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4D4D"/>
    <a:srgbClr val="FFFFFF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6" autoAdjust="0"/>
    <p:restoredTop sz="94682" autoAdjust="0"/>
  </p:normalViewPr>
  <p:slideViewPr>
    <p:cSldViewPr>
      <p:cViewPr varScale="1">
        <p:scale>
          <a:sx n="69" d="100"/>
          <a:sy n="69" d="100"/>
        </p:scale>
        <p:origin x="11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BFC43-97D2-4A3C-A071-B563DBC1152E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7AAD2-A4E5-4B26-9B22-B7947AC3C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821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AC445-85F2-4065-BE86-7BC4971080E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788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AC445-85F2-4065-BE86-7BC4971080E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706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AC445-85F2-4065-BE86-7BC4971080E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22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AC445-85F2-4065-BE86-7BC4971080E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401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AC445-85F2-4065-BE86-7BC4971080E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65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C2A4C3-96DD-4A88-AC55-3604F9D38173}" type="datetimeFigureOut">
              <a:rPr lang="zh-CN" altLang="en-US"/>
              <a:pPr/>
              <a:t>2020/12/3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BFFDC-9598-4F00-BDF4-5B05E4895624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82B3BF-1C22-4C7E-BD05-E7874D9943AD}" type="datetimeFigureOut">
              <a:rPr lang="zh-CN" altLang="en-US"/>
              <a:pPr/>
              <a:t>2020/12/3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7EB1B-571E-4C46-92BB-96B2C946FDC4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53104A-F124-4F5A-86B6-85359EA1F2AF}" type="datetimeFigureOut">
              <a:rPr lang="zh-CN" altLang="en-US"/>
              <a:pPr/>
              <a:t>2020/12/3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CC0D7-4304-4E69-B960-3A18C25ED0BB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altLang="zh-CN" noProof="0" smtClean="0"/>
              <a:t>Вставка таблицы</a:t>
            </a:r>
            <a:endParaRPr lang="zh-CN" altLang="en-US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CBDE0D-ABA5-41AB-A2A9-47089F0B94B7}" type="datetimeFigureOut">
              <a:rPr lang="zh-CN" altLang="en-US"/>
              <a:pPr/>
              <a:t>2020/12/3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2BF0F-0741-4D97-ADB4-A1D689486988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51127-AD9D-4B0A-B7A5-6EDE6E5DD306}" type="datetimeFigureOut">
              <a:rPr lang="zh-CN" altLang="en-US"/>
              <a:pPr/>
              <a:t>2020/12/3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1A384-F2A4-4C04-8899-F530490CC63E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646E4D-53C8-414B-BBE0-6133246B9C81}" type="datetimeFigureOut">
              <a:rPr lang="zh-CN" altLang="en-US"/>
              <a:pPr/>
              <a:t>2020/12/3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5952B-ACFC-42ED-848F-6B44AB2129F7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CF4646-75D1-4771-BE20-F5DDC724CC7B}" type="datetimeFigureOut">
              <a:rPr lang="zh-CN" altLang="en-US"/>
              <a:pPr/>
              <a:t>2020/12/3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B3F30-4196-4B7B-80B9-A9BD22CE2178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6600EB-86C7-417D-A0DD-5BEB9A0D5992}" type="datetimeFigureOut">
              <a:rPr lang="zh-CN" altLang="en-US"/>
              <a:pPr/>
              <a:t>2020/12/3</a:t>
            </a:fld>
            <a:endParaRPr lang="fr-CA" altLang="zh-CN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F1554-F466-4992-9C56-8760E82DE1AB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FCA98F-FEB9-4702-894D-8EC65F358EDE}" type="datetimeFigureOut">
              <a:rPr lang="zh-CN" altLang="en-US"/>
              <a:pPr/>
              <a:t>2020/12/3</a:t>
            </a:fld>
            <a:endParaRPr lang="fr-CA" altLang="zh-CN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2EF39-14A0-4B06-B34D-64F30B0626E5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A529AF-D4EC-4307-ADE8-26B9806BFFAE}" type="datetimeFigureOut">
              <a:rPr lang="zh-CN" altLang="en-US"/>
              <a:pPr/>
              <a:t>2020/12/3</a:t>
            </a:fld>
            <a:endParaRPr lang="fr-CA" altLang="zh-CN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73C93-DA79-49A8-A0E7-F6AD574DF2AB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1308D0-3987-4621-8063-A74B84263AF1}" type="datetimeFigureOut">
              <a:rPr lang="zh-CN" altLang="en-US"/>
              <a:pPr/>
              <a:t>2020/12/3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BFF8A-A512-415E-A243-E00A6F92744B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3A450A-D0C7-4AE4-9F3D-E5ADA229E7D9}" type="datetimeFigureOut">
              <a:rPr lang="zh-CN" altLang="en-US"/>
              <a:pPr/>
              <a:t>2020/12/3</a:t>
            </a:fld>
            <a:endParaRPr lang="fr-CA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CFC59-433B-4135-B845-31F505220FC6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smtClean="0"/>
              <a:t>Cliquez pour modifier le style du titre</a:t>
            </a:r>
            <a:endParaRPr lang="fr-CA" altLang="zh-CN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  <a:endParaRPr lang="fr-CA" altLang="zh-CN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F01E26D-FDEF-49F7-B77E-98044C39DD56}" type="datetimeFigureOut">
              <a:rPr lang="zh-CN" altLang="en-US"/>
              <a:pPr/>
              <a:t>2020/12/3</a:t>
            </a:fld>
            <a:endParaRPr lang="fr-CA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0A24C87-DB7B-4BD0-82E4-E02231CE745D}" type="slidenum">
              <a:rPr lang="fr-CA" altLang="zh-CN"/>
              <a:pPr/>
              <a:t>‹#›</a:t>
            </a:fld>
            <a:endParaRPr lang="fr-CA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oev56@mail.ru" TargetMode="External"/><Relationship Id="rId4" Type="http://schemas.openxmlformats.org/officeDocument/2006/relationships/hyperlink" Target="mailto:fil_dv@mail.ru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79512" y="3429000"/>
            <a:ext cx="8064896" cy="2160240"/>
          </a:xfrm>
        </p:spPr>
        <p:txBody>
          <a:bodyPr/>
          <a:lstStyle/>
          <a:p>
            <a:pPr algn="l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Испытательный центр для натурных испытаний машин, материалов и технологий в условиях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криолитозоны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экстремально низких температур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3921549" y="5928742"/>
            <a:ext cx="5072608" cy="679005"/>
          </a:xfrm>
        </p:spPr>
        <p:txBody>
          <a:bodyPr/>
          <a:lstStyle/>
          <a:p>
            <a:r>
              <a:rPr lang="ru-RU" altLang="zh-CN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НТК «Арктика – территория инноваций»</a:t>
            </a:r>
          </a:p>
          <a:p>
            <a:r>
              <a:rPr lang="ru-RU" altLang="zh-CN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altLang="zh-CN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екабрь, 2020 </a:t>
            </a:r>
            <a:r>
              <a:rPr lang="ru-RU" altLang="zh-CN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  <a:p>
            <a:endParaRPr lang="ru-RU" altLang="zh-CN" sz="20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altLang="zh-CN" sz="20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 bwMode="auto">
          <a:xfrm>
            <a:off x="1187624" y="326900"/>
            <a:ext cx="7416824" cy="68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zh-CN" sz="1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Северо-Восточный федеральный университет имени М.К. </a:t>
            </a:r>
            <a:r>
              <a:rPr lang="ru-RU" altLang="zh-CN" sz="1800" dirty="0" err="1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Аммососова</a:t>
            </a:r>
            <a:r>
              <a:rPr lang="ru-RU" altLang="zh-CN" sz="1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zh-CN" sz="18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Автодорожный факультет </a:t>
            </a:r>
            <a:endParaRPr lang="fr-CA" altLang="zh-CN" sz="18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33F0F8-45A6-411E-AAC1-C93632296D9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07020"/>
            <a:ext cx="1368660" cy="1342975"/>
          </a:xfrm>
          <a:prstGeom prst="rect">
            <a:avLst/>
          </a:prstGeom>
          <a:effectLst>
            <a:softEdge rad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>
          <a:xfrm>
            <a:off x="8676456" y="6309320"/>
            <a:ext cx="3600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869" y="1398622"/>
            <a:ext cx="4433315" cy="2246769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В перспективе планируется создание закрытого низкотемпературного трека для создания благоприятных испытательных условий (температурного отрезка от </a:t>
            </a:r>
            <a:r>
              <a:rPr lang="ru-RU" sz="2000" dirty="0" smtClean="0"/>
              <a:t>-5 </a:t>
            </a:r>
            <a:r>
              <a:rPr lang="ru-RU" sz="2000" dirty="0"/>
              <a:t>до -</a:t>
            </a:r>
            <a:r>
              <a:rPr lang="ru-RU" sz="2000" dirty="0" smtClean="0"/>
              <a:t>15 </a:t>
            </a:r>
            <a:r>
              <a:rPr lang="ru-RU" sz="2000" dirty="0"/>
              <a:t>°С) в течение всего </a:t>
            </a:r>
            <a:r>
              <a:rPr lang="ru-RU" sz="2000" dirty="0" smtClean="0"/>
              <a:t>года</a:t>
            </a:r>
            <a:endParaRPr lang="ru-RU" sz="20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16" y="517270"/>
            <a:ext cx="3500640" cy="2196054"/>
          </a:xfrm>
          <a:prstGeom prst="rect">
            <a:avLst/>
          </a:prstGeom>
        </p:spPr>
      </p:pic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785067" y="404664"/>
            <a:ext cx="7772400" cy="836711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Крытый трек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641" y="3017291"/>
            <a:ext cx="4154990" cy="3125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08827"/>
            <a:ext cx="4752528" cy="159010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«Испытательный полигон СВФУ»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460432" y="6381329"/>
            <a:ext cx="360039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26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5536" y="44624"/>
            <a:ext cx="7772400" cy="83671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длительности сезона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32440" y="6309320"/>
            <a:ext cx="50405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258312"/>
              </p:ext>
            </p:extLst>
          </p:nvPr>
        </p:nvGraphicFramePr>
        <p:xfrm>
          <a:off x="395536" y="1938600"/>
          <a:ext cx="8532947" cy="288825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15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19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19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19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96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19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202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532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259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3545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Полигон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VIII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IX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XII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389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Якутск, РФ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-36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rgbClr val="604A7B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-36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rgbClr val="604A7B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rgbClr val="604A7B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rgbClr val="604A7B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+9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+18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+19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+15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+9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rgbClr val="604A7B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rgbClr val="604A7B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rgbClr val="604A7B">
                        <a:alpha val="5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918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Ванака, Новая Зеландия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+16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+19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+14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+11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+6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+11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+14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735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Ивало, Финляндия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rgbClr val="604A7B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rgbClr val="604A7B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rgbClr val="604A7B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+13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+17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+13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+9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rgbClr val="604A7B">
                        <a:alpha val="5215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rgbClr val="604A7B">
                        <a:alpha val="5215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29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Швеция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-15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+9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+11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+11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+9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29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Канада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-19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rgbClr val="604A7B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-23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rgbClr val="604A7B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rgbClr val="604A7B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rgbClr val="604A7B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+9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+16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+19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+16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+8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rgbClr val="604A7B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rgbClr val="604A7B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-19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rgbClr val="604A7B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297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Аляска, США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-13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+14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+19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+19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+17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+9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-18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864"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Норвегия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rgbClr val="604A7B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rgbClr val="604A7B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rgbClr val="604A7B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+10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+15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+12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+10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</a:t>
                      </a:r>
                      <a:endParaRPr lang="ru-RU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rgbClr val="604A7B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3659" marR="43659" marT="0" marB="0" anchor="ctr">
                    <a:solidFill>
                      <a:srgbClr val="604A7B">
                        <a:alpha val="5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Подзаголовок 2"/>
          <p:cNvSpPr txBox="1">
            <a:spLocks/>
          </p:cNvSpPr>
          <p:nvPr/>
        </p:nvSpPr>
        <p:spPr>
          <a:xfrm>
            <a:off x="575556" y="1063205"/>
            <a:ext cx="8460940" cy="688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сезона для тестирования автомобильных шин и среднемесячные температуры по итогам 2016 года, °C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941168"/>
            <a:ext cx="85329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в г. Якутске имеется возможность строительства круглогодичного полигона с учетом вечной мерзлоты территории, планируется изготовление искусственного снега и введение дополнительных направлений испытаний: испытание вездеходной техники, машин и материалов.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«Испытательный полигон СВФУ»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460432" y="6309320"/>
            <a:ext cx="5760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2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«Испытательный полигон СВФУ»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60432" y="6309320"/>
            <a:ext cx="5760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92150"/>
          </a:xfrm>
        </p:spPr>
        <p:txBody>
          <a:bodyPr/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Научно-техническое сотрудничество</a:t>
            </a:r>
            <a:endParaRPr lang="zh-CN" altLang="en-US" sz="32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02" name="Прямоугольник 8201"/>
          <p:cNvSpPr/>
          <p:nvPr/>
        </p:nvSpPr>
        <p:spPr>
          <a:xfrm>
            <a:off x="275069" y="1772816"/>
            <a:ext cx="86145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АО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Автоваз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Федеральный испытательный центр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«Вершина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ООО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АвиаТОиР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»;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АО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«Брянский автомобильный завод» (концерн «Алмаз-Антей»);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ООО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«Зенит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Торгово-промышленной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палатой Республики Саха (Якутия).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9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162325" y="332656"/>
            <a:ext cx="8856984" cy="720080"/>
          </a:xfrm>
        </p:spPr>
        <p:txBody>
          <a:bodyPr/>
          <a:lstStyle/>
          <a:p>
            <a:pPr algn="l"/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ехнические испытания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деятельность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25658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Комплексные наземные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испытания: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Научно-исследовательские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работы, опытно-конструкторские разработки;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Экспериментальные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исследования;</a:t>
            </a:r>
          </a:p>
          <a:p>
            <a:pPr marL="0" lvl="0" indent="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Заводские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доводочные и приемочные испытания, опытно-промышленная эксплуатация.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атурные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полигонные испытания принимаемых в эксплуатацию образцов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автомобильных шин и техники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Стендовые испытания резинотехнических изделий и дорожных покрытий с осуществлением мониторинга и режимных наблюдений.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Испытания устойчивости и прочности конструктивных слоев покрытий аэродрома с подбором составов.</a:t>
            </a:r>
          </a:p>
          <a:p>
            <a:endParaRPr lang="en-US" altLang="zh-CN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«Испытательный полигон СВФУ»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460432" y="6309320"/>
            <a:ext cx="5760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Заголовок 1"/>
          <p:cNvSpPr txBox="1">
            <a:spLocks/>
          </p:cNvSpPr>
          <p:nvPr/>
        </p:nvSpPr>
        <p:spPr>
          <a:xfrm>
            <a:off x="8676456" y="6309320"/>
            <a:ext cx="3600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3203" y="2245691"/>
            <a:ext cx="8289280" cy="1323439"/>
          </a:xfrm>
          <a:prstGeom prst="rect">
            <a:avLst/>
          </a:prstGeom>
          <a:noFill/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в рамках настоящего проекта предполагается проведение комплексных испытаний самолетов-амфибий ЛА-8,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экранопланов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Арктика-1 и испытаний компонентов и зимнего оборудования на существующие летательные аппараты, включая Ан-2.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407468" y="768125"/>
            <a:ext cx="7908947" cy="836711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Проведение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испытаний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летательных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аппаратов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«Испытательный полигон СВФУ»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460432" y="6309320"/>
            <a:ext cx="5760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ÐÐ°ÑÑÐ¸Ð½ÐºÐ¸ Ð¿Ð¾ Ð·Ð°Ð¿ÑÐ¾ÑÑ Ð»Ð°-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10" y="4139810"/>
            <a:ext cx="2752725" cy="1855470"/>
          </a:xfrm>
          <a:prstGeom prst="rect">
            <a:avLst/>
          </a:prstGeom>
          <a:noFill/>
        </p:spPr>
      </p:pic>
      <p:pic>
        <p:nvPicPr>
          <p:cNvPr id="14" name="Рисунок 13" descr="ÐÐ°ÑÑÐ¸Ð½ÐºÐ¸ Ð¿Ð¾ Ð·Ð°Ð¿ÑÐ¾ÑÑ ÑÐºÑÐ°Ð½Ð¾Ð¿Ð»Ð°Ð½Ñ Ð°ÑÐºÑÐ¸ÐºÐ°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731" y="4139810"/>
            <a:ext cx="2961005" cy="1664335"/>
          </a:xfrm>
          <a:prstGeom prst="rect">
            <a:avLst/>
          </a:prstGeom>
          <a:noFill/>
        </p:spPr>
      </p:pic>
      <p:pic>
        <p:nvPicPr>
          <p:cNvPr id="15" name="Рисунок 14" descr="xan2-3.jpg.pagespeed.ic.nqAEAl7Pqo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308" y="4413320"/>
            <a:ext cx="2292350" cy="1718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143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/>
          <a:stretch/>
        </p:blipFill>
        <p:spPr>
          <a:xfrm>
            <a:off x="5105400" y="980585"/>
            <a:ext cx="3436347" cy="244827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80585"/>
            <a:ext cx="3974406" cy="2266135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828800" y="188848"/>
            <a:ext cx="5638800" cy="568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Зимние испытания – 2019, 2020.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22" y="3660851"/>
            <a:ext cx="3882840" cy="25875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6774" y="3624134"/>
            <a:ext cx="3913597" cy="260804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«Испытательный полигон СВФУ»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460432" y="6309320"/>
            <a:ext cx="57606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12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ользователь\Desktop\NEFU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1624611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33F0F8-45A6-411E-AAC1-C93632296D9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609600"/>
            <a:ext cx="1371600" cy="1371600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05000" y="609600"/>
            <a:ext cx="5334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ФГАОУ ВО «Северо-Восточный федеральный университет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 М.К.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Аммосова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Автодорожный факультет</a:t>
            </a:r>
          </a:p>
          <a:p>
            <a:pPr algn="ctr"/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Испытательный полигон СВФУ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899592" y="2636912"/>
            <a:ext cx="7634808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Контактная информация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Филиппов Дмитрий Васильевич,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экономических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наук, декан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Автодорожного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факультета,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аучный руководитель проекта 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fil</a:t>
            </a:r>
            <a:r>
              <a:rPr lang="ru-RU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_</a:t>
            </a:r>
            <a:r>
              <a:rPr lang="en-US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dv</a:t>
            </a:r>
            <a:r>
              <a:rPr lang="ru-RU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@</a:t>
            </a:r>
            <a:r>
              <a:rPr lang="en-US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mail</a:t>
            </a:r>
            <a:r>
              <a:rPr lang="ru-RU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en-US" sz="1800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ru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Ноев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 </a:t>
            </a:r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Иванович,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 технических наук доцент кафедры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Машиноведение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Автодорожного факультета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ООО «Испытательный полигон СВФУ», </a:t>
            </a: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noev56@mail.ru</a:t>
            </a:r>
            <a:endPara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15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406058" y="2348880"/>
            <a:ext cx="8331884" cy="720080"/>
          </a:xfrm>
        </p:spPr>
        <p:txBody>
          <a:bodyPr/>
          <a:lstStyle/>
          <a:p>
            <a:r>
              <a:rPr lang="ru-RU" sz="36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36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«Испытательный полигон СВФУ»</a:t>
            </a:r>
          </a:p>
        </p:txBody>
      </p:sp>
    </p:spTree>
    <p:extLst>
      <p:ext uri="{BB962C8B-B14F-4D97-AF65-F5344CB8AC3E}">
        <p14:creationId xmlns:p14="http://schemas.microsoft.com/office/powerpoint/2010/main" val="350753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020580" y="476672"/>
            <a:ext cx="4861048" cy="5256584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развития региона, для решения уникальных, нестандартных задач в высоких широтах нам нужна мощная научная кадровая технологическая база. 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Мы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приступили к созданию в регионах страны научно-образовательных центров, которые интегрируют возможности университетов, исследовательских институтов, бизнеса, реального сектора экономики. 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Такой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обязательно будет и в одном из наших арктических регионов. И должен обеспечить как развитие фундаментальной науки, так и решение прикладных практических задач освоения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Арктики</a:t>
            </a:r>
          </a:p>
          <a:p>
            <a:pPr marL="0" indent="0" algn="r">
              <a:lnSpc>
                <a:spcPct val="80000"/>
              </a:lnSpc>
              <a:buNone/>
            </a:pPr>
            <a:endParaRPr lang="ru-RU" sz="2000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Путин</a:t>
            </a:r>
            <a:endParaRPr lang="zh-CN" altLang="en-US" sz="20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Российской  Федерации</a:t>
            </a:r>
            <a:endParaRPr lang="zh-CN" altLang="en-US" sz="2000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«Испытательный полигон СВФУ»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676456" y="6309320"/>
            <a:ext cx="3600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9502"/>
            <a:ext cx="3702015" cy="228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0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3953535" y="764704"/>
            <a:ext cx="5112568" cy="5184576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    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Арктики во многом связано с её хрупкой экологией, с глобальными климатическими изменениями на планете. Арктический вопрос по своему масштабу и значению выходит за пределы циркумполярного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мира.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Сегодня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больше зарубежных стран, которые географически расположены далеко от Севера, проявляют государственный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Арктике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80000"/>
              </a:lnSpc>
              <a:buNone/>
            </a:pP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ru-RU" sz="2400" i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Айсен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</a:t>
            </a:r>
            <a:endParaRPr lang="zh-CN" altLang="en-US" sz="2400" i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sz="2400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Саха (Якутия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3466728" cy="23122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«Испытательный полигон СВФУ»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676456" y="6309320"/>
            <a:ext cx="3600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4640560" cy="720080"/>
          </a:xfrm>
        </p:spPr>
        <p:txBody>
          <a:bodyPr/>
          <a:lstStyle/>
          <a:p>
            <a:pPr algn="l"/>
            <a:r>
              <a:rPr lang="ru-RU" altLang="zh-CN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  <a:endParaRPr lang="fr-CA" altLang="zh-CN" sz="3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824536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Арктической зоны Российской Федерации и обеспечения национальной безопасности на период до 2020 г. Утверждена Президентом Российской Федерации 20 февраля 2013 г.</a:t>
            </a:r>
          </a:p>
          <a:p>
            <a:pPr lvl="0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государственной программы Российской Федерации «Социально-экономическое развитие Арктической зоны Российской Федерации» : Постановление Правительства от 21 апреля 2014 г. № 366 (ред. Постановление Правительства от 31 августа 2017 г. № 1064. Срок реализации госпрограммы продлен до 2025 года).</a:t>
            </a:r>
          </a:p>
          <a:p>
            <a:pPr lvl="0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Российской Федерации от 29.12.2014 N473-ФЗ «О территориях опережающего социально-экономического развития в Российской Федерации».</a:t>
            </a:r>
          </a:p>
          <a:p>
            <a:pPr lvl="0"/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от 21.08.2015 №877 «О создании территории опережающего социально-экономического развития «Индустриальный парк «Кангалассы».</a:t>
            </a:r>
          </a:p>
          <a:p>
            <a:pPr marL="0" indent="0">
              <a:buNone/>
            </a:pPr>
            <a:endParaRPr lang="fr-CA" altLang="zh-CN" sz="2000" dirty="0" smtClean="0">
              <a:solidFill>
                <a:schemeClr val="folHlin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«Испытательный полигон СВФУ»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676456" y="6309320"/>
            <a:ext cx="3600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2"/>
          <a:stretch/>
        </p:blipFill>
        <p:spPr>
          <a:xfrm>
            <a:off x="5105400" y="716653"/>
            <a:ext cx="3888432" cy="57276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5536" y="44624"/>
            <a:ext cx="7772400" cy="836711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полигона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2852936"/>
            <a:ext cx="35821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полигона: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 (площадка 1 «Полигон»);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4 942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(площадка 2 «Капитоновка».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1260049"/>
            <a:ext cx="3582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от центра Якутска: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2052137"/>
            <a:ext cx="35821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 пути от центра Якутска: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52320" y="1340768"/>
            <a:ext cx="144016" cy="2880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6228184" y="1700808"/>
            <a:ext cx="1296144" cy="3960440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149080"/>
            <a:ext cx="3960440" cy="216024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комплекса: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«Полигон»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трассы, здание технического центра;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2 «Капитоновка»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гараж спецтехники, центр сервисного обслуживания техники.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6474002"/>
            <a:ext cx="914400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«Испытательный полигон СВФУ»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8567936" y="6309320"/>
            <a:ext cx="46856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77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«Испытательный полигон СВФУ» </a:t>
            </a:r>
            <a:endParaRPr lang="zh-CN" altLang="en-US" sz="32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457201" y="1916832"/>
            <a:ext cx="8435280" cy="3240062"/>
          </a:xfrm>
        </p:spPr>
        <p:txBody>
          <a:bodyPr/>
          <a:lstStyle/>
          <a:p>
            <a:pPr lvl="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испытательный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полигон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(площадка 1 «Полигон»);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гараж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спецтехники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(площадка 2 «Капитоновка»);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технический центр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(площадка 1 «Полигон»);</a:t>
            </a: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сервисного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</a:t>
            </a:r>
          </a:p>
          <a:p>
            <a:pPr marL="0" lvl="0" indent="0" algn="just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клиентов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(площадка 2 «Капитоновка»).</a:t>
            </a:r>
          </a:p>
          <a:p>
            <a:pPr marL="0" indent="0">
              <a:buNone/>
            </a:pPr>
            <a:endParaRPr lang="zh-CN" altLang="en-US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«Испытательный полигон СВФУ»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676456" y="6309320"/>
            <a:ext cx="3600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441" y="330895"/>
            <a:ext cx="5212715" cy="2633980"/>
          </a:xfrm>
          <a:prstGeom prst="rect">
            <a:avLst/>
          </a:prstGeom>
          <a:noFill/>
        </p:spPr>
      </p:pic>
      <p:pic>
        <p:nvPicPr>
          <p:cNvPr id="10" name="Picture 2" descr="740c49d1a9376656d59c3d149043ea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389" y="2964875"/>
            <a:ext cx="4705478" cy="3133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34333" y="1196752"/>
            <a:ext cx="3888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сервисного обслуживания техники»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закрытая, охраняемая.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использоваться для хранения машин (до 5-6 единиц), технического обслуживания машин при проведении динамических низкотемпературных тестов на снеговых и ледовых треках полигона.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здания имеются: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офис,  помещения для отдыха и приема пищи, душ, туалет.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– мобильный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гаража – прибл. 12х12.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шиномонтажное оборудование.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«Испытательный полигон СВФУ»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76456" y="6309320"/>
            <a:ext cx="3600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404664"/>
            <a:ext cx="9144000" cy="568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Испытательный полигон в с. Кангалассы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00"/>
          <a:stretch/>
        </p:blipFill>
        <p:spPr>
          <a:xfrm>
            <a:off x="251521" y="1412777"/>
            <a:ext cx="4104456" cy="3420380"/>
          </a:xfrm>
          <a:prstGeom prst="rect">
            <a:avLst/>
          </a:prstGeom>
        </p:spPr>
      </p:pic>
      <p:pic>
        <p:nvPicPr>
          <p:cNvPr id="10" name="Picture 4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964" t="29688" r="13469" b="21875"/>
          <a:stretch>
            <a:fillRect/>
          </a:stretch>
        </p:blipFill>
        <p:spPr bwMode="auto">
          <a:xfrm>
            <a:off x="4355977" y="3853865"/>
            <a:ext cx="4662101" cy="195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004048" y="1527042"/>
            <a:ext cx="388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испытательном полигоне имеется возможность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динамических тестов на снеговых (1700х5 криволинейный, 1000х20 прямой) и ледовых треках (700х5 криволинейный, 150х30 прямой).</a:t>
            </a:r>
            <a:endParaRPr lang="ru-RU" sz="2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«Испытательный полигон СВФУ»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76456" y="6309320"/>
            <a:ext cx="3600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8573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2166" y="99701"/>
            <a:ext cx="7772400" cy="836711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Купольные технологии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783960" y="6294752"/>
            <a:ext cx="3600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2B5312B-517F-4FE5-9481-FF69189E8C12}"/>
              </a:ext>
            </a:extLst>
          </p:cNvPr>
          <p:cNvSpPr/>
          <p:nvPr/>
        </p:nvSpPr>
        <p:spPr>
          <a:xfrm>
            <a:off x="302166" y="772810"/>
            <a:ext cx="4577331" cy="5224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cs typeface="Arial" panose="020B0604020202020204" pitchFamily="34" charset="0"/>
              </a:rPr>
              <a:t>Проект «Купол» является совместным научным исследованием СВФУ и группы </a:t>
            </a:r>
            <a:r>
              <a:rPr lang="ru-RU" sz="1600" dirty="0" smtClean="0">
                <a:cs typeface="Arial" panose="020B0604020202020204" pitchFamily="34" charset="0"/>
              </a:rPr>
              <a:t>компании </a:t>
            </a:r>
            <a:r>
              <a:rPr lang="ru-RU" sz="1600" dirty="0">
                <a:cs typeface="Arial" panose="020B0604020202020204" pitchFamily="34" charset="0"/>
              </a:rPr>
              <a:t>«</a:t>
            </a:r>
            <a:r>
              <a:rPr lang="ru-RU" sz="1600" dirty="0" err="1">
                <a:cs typeface="Arial" panose="020B0604020202020204" pitchFamily="34" charset="0"/>
              </a:rPr>
              <a:t>Синет</a:t>
            </a:r>
            <a:r>
              <a:rPr lang="ru-RU" sz="1600" dirty="0">
                <a:cs typeface="Arial" panose="020B0604020202020204" pitchFamily="34" charset="0"/>
              </a:rPr>
              <a:t>», реализуемым на паритетных началах в качестве инициативной темы с перспективными и многообещающими ожидаемыми результатами, и новыми знаниями. Планируется осуществление масштабного эксперимента по созданию микро имитационной модели жилого дома под куполом для оценки влияния куполов на состояние вечно мерзлых грунтов, тепло- и </a:t>
            </a:r>
            <a:r>
              <a:rPr lang="ru-RU" sz="1600" dirty="0" err="1">
                <a:cs typeface="Arial" panose="020B0604020202020204" pitchFamily="34" charset="0"/>
              </a:rPr>
              <a:t>энергоэффективность</a:t>
            </a:r>
            <a:r>
              <a:rPr lang="ru-RU" sz="1600" dirty="0">
                <a:cs typeface="Arial" panose="020B0604020202020204" pitchFamily="34" charset="0"/>
              </a:rPr>
              <a:t> жилых зданий и для изучения надежности купольной конструкции, комфортности проживания, здоровья и психофизического состояния людей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32" y="1128289"/>
            <a:ext cx="3214188" cy="24106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97" y="3811185"/>
            <a:ext cx="3341643" cy="218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6381328"/>
            <a:ext cx="9144000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«Испытательный полигон СВФУ»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676456" y="6309320"/>
            <a:ext cx="3600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OT Analysi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SWOT Analysis</Template>
  <TotalTime>174</TotalTime>
  <Words>1213</Words>
  <Application>Microsoft Office PowerPoint</Application>
  <PresentationFormat>Экран (4:3)</PresentationFormat>
  <Paragraphs>233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SimSun</vt:lpstr>
      <vt:lpstr>Arial</vt:lpstr>
      <vt:lpstr>Calibri</vt:lpstr>
      <vt:lpstr>Times New Roman</vt:lpstr>
      <vt:lpstr>Wingdings</vt:lpstr>
      <vt:lpstr>SWOT Analysis</vt:lpstr>
      <vt:lpstr>Испытательный центр для натурных испытаний машин, материалов и технологий в условиях криолитозоны и экстремально низких температур</vt:lpstr>
      <vt:lpstr>Презентация PowerPoint</vt:lpstr>
      <vt:lpstr>Презентация PowerPoint</vt:lpstr>
      <vt:lpstr>Нормативные документы</vt:lpstr>
      <vt:lpstr>Размещение полигона</vt:lpstr>
      <vt:lpstr>комплекс «Испытательный полигон СВФУ» </vt:lpstr>
      <vt:lpstr>Презентация PowerPoint</vt:lpstr>
      <vt:lpstr>Презентация PowerPoint</vt:lpstr>
      <vt:lpstr>Купольные технологии</vt:lpstr>
      <vt:lpstr>Крытый трек</vt:lpstr>
      <vt:lpstr>Сравнение длительности сезона</vt:lpstr>
      <vt:lpstr>Научно-техническое сотрудничество</vt:lpstr>
      <vt:lpstr>Технические испытания и научная деятельность</vt:lpstr>
      <vt:lpstr>Проведение испытаний летательных аппаратов</vt:lpstr>
      <vt:lpstr>Презентация PowerPoint</vt:lpstr>
      <vt:lpstr>Презентация PowerPoint</vt:lpstr>
      <vt:lpstr>Благодарю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SWOT Analysis</dc:title>
  <dc:creator>Admin</dc:creator>
  <cp:lastModifiedBy>Пользователь</cp:lastModifiedBy>
  <cp:revision>37</cp:revision>
  <dcterms:created xsi:type="dcterms:W3CDTF">2011-11-28T19:19:40Z</dcterms:created>
  <dcterms:modified xsi:type="dcterms:W3CDTF">2020-12-03T03:41:59Z</dcterms:modified>
</cp:coreProperties>
</file>